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7" r:id="rId2"/>
    <p:sldId id="264" r:id="rId3"/>
    <p:sldId id="267" r:id="rId4"/>
    <p:sldId id="286" r:id="rId5"/>
    <p:sldId id="269" r:id="rId6"/>
    <p:sldId id="284" r:id="rId7"/>
    <p:sldId id="322" r:id="rId8"/>
    <p:sldId id="323" r:id="rId9"/>
    <p:sldId id="324" r:id="rId10"/>
    <p:sldId id="325" r:id="rId11"/>
    <p:sldId id="321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C7E7"/>
    <a:srgbClr val="EDB1EE"/>
    <a:srgbClr val="A9D18E"/>
    <a:srgbClr val="920000"/>
    <a:srgbClr val="DA0000"/>
    <a:srgbClr val="7F7F7F"/>
    <a:srgbClr val="D1D1D1"/>
    <a:srgbClr val="A29F9F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13" autoAdjust="0"/>
    <p:restoredTop sz="83636" autoAdjust="0"/>
  </p:normalViewPr>
  <p:slideViewPr>
    <p:cSldViewPr snapToGrid="0">
      <p:cViewPr varScale="1">
        <p:scale>
          <a:sx n="92" d="100"/>
          <a:sy n="92" d="100"/>
        </p:scale>
        <p:origin x="75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56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438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89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08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295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872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22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339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EEF3-5206-44CC-AB23-5B1B43E5405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2023-12-14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03280-D911-4464-AF6F-D2880FDF387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EEF3-5206-44CC-AB23-5B1B43E5405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2023-12-14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03280-D911-4464-AF6F-D2880FDF387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EEF3-5206-44CC-AB23-5B1B43E5405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2023-12-14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03280-D911-4464-AF6F-D2880FDF387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EEF3-5206-44CC-AB23-5B1B43E5405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2023-12-14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03280-D911-4464-AF6F-D2880FDF387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EEF3-5206-44CC-AB23-5B1B43E5405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2023-12-14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03280-D911-4464-AF6F-D2880FDF387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EEF3-5206-44CC-AB23-5B1B43E5405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2023-12-14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03280-D911-4464-AF6F-D2880FDF387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EEF3-5206-44CC-AB23-5B1B43E5405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2023-12-14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03280-D911-4464-AF6F-D2880FDF387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EEF3-5206-44CC-AB23-5B1B43E5405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2023-12-14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03280-D911-4464-AF6F-D2880FDF387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EEF3-5206-44CC-AB23-5B1B43E5405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2023-12-14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03280-D911-4464-AF6F-D2880FDF387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EEF3-5206-44CC-AB23-5B1B43E5405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2023-12-14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03280-D911-4464-AF6F-D2880FDF387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EEF3-5206-44CC-AB23-5B1B43E5405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2023-12-14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03280-D911-4464-AF6F-D2880FDF387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9EEF3-5206-44CC-AB23-5B1B43E5405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2023-12-14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103280-D911-4464-AF6F-D2880FDF387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액자 5"/>
            <p:cNvSpPr/>
            <p:nvPr/>
          </p:nvSpPr>
          <p:spPr>
            <a:xfrm>
              <a:off x="0" y="0"/>
              <a:ext cx="12192000" cy="6858000"/>
            </a:xfrm>
            <a:prstGeom prst="frame">
              <a:avLst>
                <a:gd name="adj1" fmla="val 4065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91886" y="6578082"/>
              <a:ext cx="11588620" cy="6531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905861" y="410547"/>
              <a:ext cx="74646" cy="623284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282000" y="902810"/>
              <a:ext cx="11628000" cy="0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11656520" y="912458"/>
              <a:ext cx="0" cy="5698943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11342389" y="270785"/>
              <a:ext cx="0" cy="632025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23"/>
            <p:cNvGrpSpPr/>
            <p:nvPr/>
          </p:nvGrpSpPr>
          <p:grpSpPr>
            <a:xfrm>
              <a:off x="11513778" y="423405"/>
              <a:ext cx="229658" cy="250604"/>
              <a:chOff x="11513778" y="423405"/>
              <a:chExt cx="229658" cy="250604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1513778" y="423405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11610607" y="423405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타원 16"/>
              <p:cNvSpPr/>
              <p:nvPr/>
            </p:nvSpPr>
            <p:spPr>
              <a:xfrm>
                <a:off x="11707436" y="423405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타원 17"/>
              <p:cNvSpPr/>
              <p:nvPr/>
            </p:nvSpPr>
            <p:spPr>
              <a:xfrm>
                <a:off x="11513778" y="530707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11610607" y="530707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11707436" y="530707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11513778" y="638009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11610607" y="638009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11707436" y="638009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11729508" y="912458"/>
              <a:ext cx="105148" cy="90645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이등변 삼각형 25"/>
            <p:cNvSpPr/>
            <p:nvPr/>
          </p:nvSpPr>
          <p:spPr>
            <a:xfrm rot="10800000">
              <a:off x="11732019" y="6349424"/>
              <a:ext cx="105148" cy="90645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725215" y="1205247"/>
              <a:ext cx="109441" cy="136109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8143732" y="4609143"/>
            <a:ext cx="3198657" cy="1740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  <a:effectLst>
            <a:outerShdw dist="63500" dir="2700000" algn="tl" rotWithShape="0">
              <a:schemeClr val="tx1">
                <a:lumMod val="85000"/>
                <a:lumOff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00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2019184030	</a:t>
            </a:r>
            <a:r>
              <a:rPr lang="ko-KR" altLang="en-US" sz="200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조 성원</a:t>
            </a:r>
          </a:p>
          <a:p>
            <a:pPr algn="ctr">
              <a:defRPr/>
            </a:pPr>
            <a:r>
              <a:rPr lang="en-US" altLang="ko-KR" sz="200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2019184020	</a:t>
            </a:r>
            <a:r>
              <a:rPr lang="ko-KR" altLang="en-US" sz="2000" dirty="0">
                <a:solidFill>
                  <a:prstClr val="black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윤 은지</a:t>
            </a:r>
          </a:p>
        </p:txBody>
      </p:sp>
      <p:sp>
        <p:nvSpPr>
          <p:cNvPr id="2" name="직사각형 1"/>
          <p:cNvSpPr/>
          <p:nvPr/>
        </p:nvSpPr>
        <p:spPr>
          <a:xfrm rot="20284210">
            <a:off x="986200" y="1675091"/>
            <a:ext cx="3100099" cy="3014322"/>
          </a:xfrm>
          <a:prstGeom prst="rect">
            <a:avLst/>
          </a:prstGeom>
          <a:blipFill dpi="0" rotWithShape="1">
            <a:blip r:embed="rId3">
              <a:alphaModFix amt="2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000695" y="2626463"/>
            <a:ext cx="71091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UNITY OF MIND</a:t>
            </a:r>
            <a:endParaRPr lang="ko-KR" altLang="en-US" sz="72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액자 5"/>
            <p:cNvSpPr/>
            <p:nvPr/>
          </p:nvSpPr>
          <p:spPr>
            <a:xfrm>
              <a:off x="0" y="0"/>
              <a:ext cx="12192000" cy="6858000"/>
            </a:xfrm>
            <a:prstGeom prst="frame">
              <a:avLst>
                <a:gd name="adj1" fmla="val 4065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91886" y="6578082"/>
              <a:ext cx="11588620" cy="6531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905861" y="410547"/>
              <a:ext cx="74646" cy="623284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282000" y="902810"/>
              <a:ext cx="11628000" cy="0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11656520" y="912458"/>
              <a:ext cx="0" cy="5698943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11342389" y="270785"/>
              <a:ext cx="0" cy="632025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23"/>
            <p:cNvGrpSpPr/>
            <p:nvPr/>
          </p:nvGrpSpPr>
          <p:grpSpPr>
            <a:xfrm>
              <a:off x="11513778" y="423405"/>
              <a:ext cx="229658" cy="250604"/>
              <a:chOff x="11513778" y="423405"/>
              <a:chExt cx="229658" cy="250604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1513778" y="423405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11610607" y="423405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타원 16"/>
              <p:cNvSpPr/>
              <p:nvPr/>
            </p:nvSpPr>
            <p:spPr>
              <a:xfrm>
                <a:off x="11707436" y="423405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타원 17"/>
              <p:cNvSpPr/>
              <p:nvPr/>
            </p:nvSpPr>
            <p:spPr>
              <a:xfrm>
                <a:off x="11513778" y="530707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11610607" y="530707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11707436" y="530707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11513778" y="638009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11610607" y="638009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11707436" y="638009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11729508" y="912458"/>
              <a:ext cx="105148" cy="90645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이등변 삼각형 25"/>
            <p:cNvSpPr/>
            <p:nvPr/>
          </p:nvSpPr>
          <p:spPr>
            <a:xfrm rot="10800000">
              <a:off x="11732019" y="6349424"/>
              <a:ext cx="105148" cy="90645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725215" y="1205247"/>
              <a:ext cx="109441" cy="136109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91886" y="298624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5. </a:t>
            </a:r>
            <a:r>
              <a:rPr lang="ko-KR" altLang="en-US" sz="32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구현 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FD14AF-2E86-7B0B-4E7E-EE84C79487AF}"/>
              </a:ext>
            </a:extLst>
          </p:cNvPr>
          <p:cNvSpPr txBox="1"/>
          <p:nvPr/>
        </p:nvSpPr>
        <p:spPr>
          <a:xfrm>
            <a:off x="2650838" y="327936"/>
            <a:ext cx="2258952" cy="510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- 4.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이펙트 </a:t>
            </a:r>
            <a:endParaRPr lang="en-US" altLang="ko-KR" sz="1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4CA4CC6-F1D2-033A-E6B4-9276D3AE3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698" y="1248348"/>
            <a:ext cx="3426551" cy="347293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F40043B-B8C1-F84D-E4EC-F1F76663A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724" y="1219502"/>
            <a:ext cx="3426550" cy="3501795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642015B3-A92F-5AE9-19F1-6384EA31232B}"/>
              </a:ext>
            </a:extLst>
          </p:cNvPr>
          <p:cNvSpPr/>
          <p:nvPr/>
        </p:nvSpPr>
        <p:spPr>
          <a:xfrm>
            <a:off x="833724" y="5137853"/>
            <a:ext cx="10311607" cy="102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6FCA68-3B14-3410-E25A-F3041E07D34D}"/>
              </a:ext>
            </a:extLst>
          </p:cNvPr>
          <p:cNvSpPr txBox="1"/>
          <p:nvPr/>
        </p:nvSpPr>
        <p:spPr>
          <a:xfrm>
            <a:off x="991859" y="5268312"/>
            <a:ext cx="10702509" cy="5677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플레이어가 블록과 충돌 시 반투명 효과가 나타남</a:t>
            </a: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0246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-6049" y="0"/>
            <a:ext cx="12192000" cy="6858000"/>
            <a:chOff x="0" y="0"/>
            <a:chExt cx="12192000" cy="6858000"/>
          </a:xfrm>
        </p:grpSpPr>
        <p:sp>
          <p:nvSpPr>
            <p:cNvPr id="6" name="액자 5"/>
            <p:cNvSpPr/>
            <p:nvPr/>
          </p:nvSpPr>
          <p:spPr>
            <a:xfrm>
              <a:off x="0" y="0"/>
              <a:ext cx="12192000" cy="6858000"/>
            </a:xfrm>
            <a:prstGeom prst="frame">
              <a:avLst>
                <a:gd name="adj1" fmla="val 4065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91886" y="6578082"/>
              <a:ext cx="11588620" cy="6531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905861" y="410547"/>
              <a:ext cx="74646" cy="623284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282000" y="902810"/>
              <a:ext cx="11628000" cy="0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11656520" y="912458"/>
              <a:ext cx="0" cy="5698943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11342389" y="270785"/>
              <a:ext cx="0" cy="632025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23"/>
            <p:cNvGrpSpPr/>
            <p:nvPr/>
          </p:nvGrpSpPr>
          <p:grpSpPr>
            <a:xfrm>
              <a:off x="11513778" y="423405"/>
              <a:ext cx="229658" cy="250604"/>
              <a:chOff x="11513778" y="423405"/>
              <a:chExt cx="229658" cy="250604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1513778" y="423405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11610607" y="423405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타원 16"/>
              <p:cNvSpPr/>
              <p:nvPr/>
            </p:nvSpPr>
            <p:spPr>
              <a:xfrm>
                <a:off x="11707436" y="423405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타원 17"/>
              <p:cNvSpPr/>
              <p:nvPr/>
            </p:nvSpPr>
            <p:spPr>
              <a:xfrm>
                <a:off x="11513778" y="530707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11610607" y="530707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11707436" y="530707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11513778" y="638009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11610607" y="638009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11707436" y="638009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11729508" y="912458"/>
              <a:ext cx="105148" cy="90645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이등변 삼각형 25"/>
            <p:cNvSpPr/>
            <p:nvPr/>
          </p:nvSpPr>
          <p:spPr>
            <a:xfrm rot="10800000">
              <a:off x="11732019" y="6349424"/>
              <a:ext cx="105148" cy="90645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725215" y="1205247"/>
              <a:ext cx="109441" cy="136109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91886" y="298624"/>
            <a:ext cx="3251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6. </a:t>
            </a:r>
            <a:r>
              <a:rPr lang="ko-KR" altLang="en-US" sz="32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프로젝트 시연</a:t>
            </a:r>
          </a:p>
        </p:txBody>
      </p:sp>
      <p:sp>
        <p:nvSpPr>
          <p:cNvPr id="40" name="화살표: U자형 39"/>
          <p:cNvSpPr/>
          <p:nvPr/>
        </p:nvSpPr>
        <p:spPr>
          <a:xfrm>
            <a:off x="3472187" y="2220691"/>
            <a:ext cx="3311794" cy="752033"/>
          </a:xfrm>
          <a:prstGeom prst="uturnArrow">
            <a:avLst>
              <a:gd name="adj1" fmla="val 15675"/>
              <a:gd name="adj2" fmla="val 25000"/>
              <a:gd name="adj3" fmla="val 14742"/>
              <a:gd name="adj4" fmla="val 38439"/>
              <a:gd name="adj5" fmla="val 10000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사각형: 둥근 모서리 43"/>
          <p:cNvSpPr/>
          <p:nvPr/>
        </p:nvSpPr>
        <p:spPr>
          <a:xfrm>
            <a:off x="820514" y="3189748"/>
            <a:ext cx="1311876" cy="81111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9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775011" y="336389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시작화면</a:t>
            </a:r>
            <a:endParaRPr lang="ko-KR" altLang="en-US" sz="24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48" name="직선 화살표 연결선 47"/>
          <p:cNvCxnSpPr>
            <a:stCxn id="44" idx="3"/>
            <a:endCxn id="49" idx="2"/>
          </p:cNvCxnSpPr>
          <p:nvPr/>
        </p:nvCxnSpPr>
        <p:spPr>
          <a:xfrm flipV="1">
            <a:off x="2132390" y="3595305"/>
            <a:ext cx="960097" cy="1"/>
          </a:xfrm>
          <a:prstGeom prst="straightConnector1">
            <a:avLst/>
          </a:prstGeom>
          <a:ln w="57150">
            <a:solidFill>
              <a:srgbClr val="9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/>
          <p:cNvSpPr>
            <a:spLocks noChangeAspect="1"/>
          </p:cNvSpPr>
          <p:nvPr/>
        </p:nvSpPr>
        <p:spPr>
          <a:xfrm>
            <a:off x="3092487" y="3165190"/>
            <a:ext cx="860230" cy="860230"/>
          </a:xfrm>
          <a:prstGeom prst="ellipse">
            <a:avLst/>
          </a:prstGeom>
          <a:solidFill>
            <a:schemeClr val="bg1"/>
          </a:solidFill>
          <a:ln w="57150">
            <a:solidFill>
              <a:srgbClr val="9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695" y="3363895"/>
            <a:ext cx="469059" cy="469059"/>
          </a:xfrm>
          <a:prstGeom prst="rect">
            <a:avLst/>
          </a:prstGeom>
        </p:spPr>
      </p:pic>
      <p:sp>
        <p:nvSpPr>
          <p:cNvPr id="107" name="직사각형 106"/>
          <p:cNvSpPr/>
          <p:nvPr/>
        </p:nvSpPr>
        <p:spPr>
          <a:xfrm>
            <a:off x="606045" y="1153573"/>
            <a:ext cx="117706" cy="50602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836843" y="1239719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게임 흐름도</a:t>
            </a:r>
          </a:p>
        </p:txBody>
      </p:sp>
      <p:sp>
        <p:nvSpPr>
          <p:cNvPr id="47" name="사각형: 둥근 모서리 46"/>
          <p:cNvSpPr/>
          <p:nvPr/>
        </p:nvSpPr>
        <p:spPr>
          <a:xfrm>
            <a:off x="9542982" y="3195294"/>
            <a:ext cx="1311876" cy="81111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9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9497333" y="337128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종료화면</a:t>
            </a:r>
            <a:endParaRPr lang="en-US" altLang="ko-KR" sz="24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3" name="타원 52"/>
          <p:cNvSpPr>
            <a:spLocks noChangeAspect="1"/>
          </p:cNvSpPr>
          <p:nvPr/>
        </p:nvSpPr>
        <p:spPr>
          <a:xfrm>
            <a:off x="6190058" y="3165190"/>
            <a:ext cx="860230" cy="860230"/>
          </a:xfrm>
          <a:prstGeom prst="ellipse">
            <a:avLst/>
          </a:prstGeom>
          <a:solidFill>
            <a:schemeClr val="bg1"/>
          </a:solidFill>
          <a:ln w="57150">
            <a:solidFill>
              <a:srgbClr val="9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7" name="직선 화살표 연결선 56"/>
          <p:cNvCxnSpPr>
            <a:stCxn id="53" idx="6"/>
            <a:endCxn id="47" idx="1"/>
          </p:cNvCxnSpPr>
          <p:nvPr/>
        </p:nvCxnSpPr>
        <p:spPr>
          <a:xfrm>
            <a:off x="7050288" y="3595305"/>
            <a:ext cx="2492694" cy="5547"/>
          </a:xfrm>
          <a:prstGeom prst="straightConnector1">
            <a:avLst/>
          </a:prstGeom>
          <a:ln w="57150">
            <a:solidFill>
              <a:srgbClr val="9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화살표: U자형 61"/>
          <p:cNvSpPr/>
          <p:nvPr/>
        </p:nvSpPr>
        <p:spPr>
          <a:xfrm flipH="1" flipV="1">
            <a:off x="3410551" y="4585412"/>
            <a:ext cx="3311795" cy="752033"/>
          </a:xfrm>
          <a:prstGeom prst="uturnArrow">
            <a:avLst>
              <a:gd name="adj1" fmla="val 15675"/>
              <a:gd name="adj2" fmla="val 25000"/>
              <a:gd name="adj3" fmla="val 14742"/>
              <a:gd name="adj4" fmla="val 38439"/>
              <a:gd name="adj5" fmla="val 10000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614" y="3271627"/>
            <a:ext cx="601328" cy="601328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2830746" y="4146185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다음 라운드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937935" y="4128006"/>
            <a:ext cx="1693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장애물을 피하기</a:t>
            </a:r>
          </a:p>
        </p:txBody>
      </p:sp>
    </p:spTree>
    <p:extLst>
      <p:ext uri="{BB962C8B-B14F-4D97-AF65-F5344CB8AC3E}">
        <p14:creationId xmlns:p14="http://schemas.microsoft.com/office/powerpoint/2010/main" val="2340367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액자 5"/>
            <p:cNvSpPr/>
            <p:nvPr/>
          </p:nvSpPr>
          <p:spPr>
            <a:xfrm>
              <a:off x="0" y="0"/>
              <a:ext cx="12192000" cy="6858000"/>
            </a:xfrm>
            <a:prstGeom prst="frame">
              <a:avLst>
                <a:gd name="adj1" fmla="val 4065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91886" y="6578082"/>
              <a:ext cx="11588620" cy="6531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905861" y="410547"/>
              <a:ext cx="74646" cy="623284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282000" y="902810"/>
              <a:ext cx="11628000" cy="0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11656520" y="912458"/>
              <a:ext cx="0" cy="5698943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11342389" y="270785"/>
              <a:ext cx="0" cy="632025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23"/>
            <p:cNvGrpSpPr/>
            <p:nvPr/>
          </p:nvGrpSpPr>
          <p:grpSpPr>
            <a:xfrm>
              <a:off x="11513778" y="423405"/>
              <a:ext cx="229658" cy="250604"/>
              <a:chOff x="11513778" y="423405"/>
              <a:chExt cx="229658" cy="250604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1513778" y="423405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11610607" y="423405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타원 16"/>
              <p:cNvSpPr/>
              <p:nvPr/>
            </p:nvSpPr>
            <p:spPr>
              <a:xfrm>
                <a:off x="11707436" y="423405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타원 17"/>
              <p:cNvSpPr/>
              <p:nvPr/>
            </p:nvSpPr>
            <p:spPr>
              <a:xfrm>
                <a:off x="11513778" y="530707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11610607" y="530707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11707436" y="530707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11513778" y="638009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11610607" y="638009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11707436" y="638009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11729508" y="912458"/>
              <a:ext cx="105148" cy="90645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이등변 삼각형 25"/>
            <p:cNvSpPr/>
            <p:nvPr/>
          </p:nvSpPr>
          <p:spPr>
            <a:xfrm rot="10800000">
              <a:off x="11732019" y="6349424"/>
              <a:ext cx="105148" cy="90645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725215" y="1205247"/>
              <a:ext cx="109441" cy="136109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91886" y="298624"/>
            <a:ext cx="13646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INDEX</a:t>
            </a:r>
            <a:endParaRPr lang="ko-KR" altLang="en-US" sz="32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9422" y="1326215"/>
            <a:ext cx="11014300" cy="3264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소개</a:t>
            </a:r>
            <a:endParaRPr lang="en-US" altLang="ko-KR"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조작법</a:t>
            </a:r>
            <a:endParaRPr lang="en-US" altLang="ko-KR"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개발 환경</a:t>
            </a:r>
            <a:endParaRPr lang="en-US" altLang="ko-KR"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개발 일정</a:t>
            </a:r>
            <a:endParaRPr lang="en-US" altLang="ko-KR"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구현 내용</a:t>
            </a:r>
            <a:endParaRPr lang="en-US" altLang="ko-KR"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시연</a:t>
            </a:r>
            <a:endParaRPr lang="en-US" altLang="ko-KR"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2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액자 5"/>
            <p:cNvSpPr/>
            <p:nvPr/>
          </p:nvSpPr>
          <p:spPr>
            <a:xfrm>
              <a:off x="0" y="0"/>
              <a:ext cx="12192000" cy="6858000"/>
            </a:xfrm>
            <a:prstGeom prst="frame">
              <a:avLst>
                <a:gd name="adj1" fmla="val 4065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91886" y="6578082"/>
              <a:ext cx="11588620" cy="6531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905861" y="410547"/>
              <a:ext cx="74646" cy="623284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282000" y="902810"/>
              <a:ext cx="11628000" cy="0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11656520" y="912458"/>
              <a:ext cx="0" cy="5698943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11342389" y="270785"/>
              <a:ext cx="0" cy="632025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23"/>
            <p:cNvGrpSpPr/>
            <p:nvPr/>
          </p:nvGrpSpPr>
          <p:grpSpPr>
            <a:xfrm>
              <a:off x="11513778" y="423405"/>
              <a:ext cx="229658" cy="250604"/>
              <a:chOff x="11513778" y="423405"/>
              <a:chExt cx="229658" cy="250604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1513778" y="423405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11610607" y="423405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타원 16"/>
              <p:cNvSpPr/>
              <p:nvPr/>
            </p:nvSpPr>
            <p:spPr>
              <a:xfrm>
                <a:off x="11707436" y="423405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타원 17"/>
              <p:cNvSpPr/>
              <p:nvPr/>
            </p:nvSpPr>
            <p:spPr>
              <a:xfrm>
                <a:off x="11513778" y="530707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11610607" y="530707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11707436" y="530707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11513778" y="638009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11610607" y="638009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11707436" y="638009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11729508" y="912458"/>
              <a:ext cx="105148" cy="90645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이등변 삼각형 25"/>
            <p:cNvSpPr/>
            <p:nvPr/>
          </p:nvSpPr>
          <p:spPr>
            <a:xfrm rot="10800000">
              <a:off x="11732019" y="6349424"/>
              <a:ext cx="105148" cy="90645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725215" y="1205247"/>
              <a:ext cx="109441" cy="136109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91886" y="298624"/>
            <a:ext cx="3251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1. </a:t>
            </a:r>
            <a:r>
              <a:rPr lang="ko-KR" altLang="en-US" sz="32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프로젝트 소개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20927" y="3723438"/>
            <a:ext cx="8803389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내용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		: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인형이 블록을 피하는 게임 </a:t>
            </a:r>
          </a:p>
          <a:p>
            <a:pPr>
              <a:lnSpc>
                <a:spcPct val="200000"/>
              </a:lnSpc>
            </a:pP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시점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		: 3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인칭</a:t>
            </a:r>
            <a:endParaRPr lang="en-US" altLang="ko-KR" sz="1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플레이 시간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	: 3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</a:t>
            </a:r>
            <a:endParaRPr lang="en-US" altLang="ko-KR" sz="1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플레이 인원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	: 1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명</a:t>
            </a:r>
            <a:endParaRPr lang="en-US" altLang="ko-KR" sz="1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8199" y="1378460"/>
            <a:ext cx="62640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rgbClr val="C00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UNITY OF MIND</a:t>
            </a:r>
            <a:endParaRPr lang="ko-KR" altLang="en-US" sz="7200" dirty="0">
              <a:solidFill>
                <a:srgbClr val="C00000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 rot="994394">
            <a:off x="5854447" y="485970"/>
            <a:ext cx="5432362" cy="6401628"/>
          </a:xfrm>
          <a:prstGeom prst="rect">
            <a:avLst/>
          </a:prstGeom>
          <a:blipFill>
            <a:blip r:embed="rId3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6CB9B3-7656-282F-EA4E-86D12C0F7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055" y="1565868"/>
            <a:ext cx="4449449" cy="44494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-6049" y="0"/>
            <a:ext cx="12192000" cy="6858000"/>
            <a:chOff x="0" y="0"/>
            <a:chExt cx="12192000" cy="6858000"/>
          </a:xfrm>
        </p:grpSpPr>
        <p:sp>
          <p:nvSpPr>
            <p:cNvPr id="6" name="액자 5"/>
            <p:cNvSpPr/>
            <p:nvPr/>
          </p:nvSpPr>
          <p:spPr>
            <a:xfrm>
              <a:off x="0" y="0"/>
              <a:ext cx="12192000" cy="6858000"/>
            </a:xfrm>
            <a:prstGeom prst="frame">
              <a:avLst>
                <a:gd name="adj1" fmla="val 4065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91886" y="6578082"/>
              <a:ext cx="11588620" cy="6531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905861" y="410547"/>
              <a:ext cx="74646" cy="623284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282000" y="902810"/>
              <a:ext cx="11628000" cy="0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11656520" y="912458"/>
              <a:ext cx="0" cy="5698943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11342389" y="270785"/>
              <a:ext cx="0" cy="632025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23"/>
            <p:cNvGrpSpPr/>
            <p:nvPr/>
          </p:nvGrpSpPr>
          <p:grpSpPr>
            <a:xfrm>
              <a:off x="11513778" y="423405"/>
              <a:ext cx="229658" cy="250604"/>
              <a:chOff x="11513778" y="423405"/>
              <a:chExt cx="229658" cy="250604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1513778" y="423405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11610607" y="423405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타원 16"/>
              <p:cNvSpPr/>
              <p:nvPr/>
            </p:nvSpPr>
            <p:spPr>
              <a:xfrm>
                <a:off x="11707436" y="423405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타원 17"/>
              <p:cNvSpPr/>
              <p:nvPr/>
            </p:nvSpPr>
            <p:spPr>
              <a:xfrm>
                <a:off x="11513778" y="530707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11610607" y="530707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11707436" y="530707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11513778" y="638009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11610607" y="638009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11707436" y="638009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11729508" y="912458"/>
              <a:ext cx="105148" cy="90645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이등변 삼각형 25"/>
            <p:cNvSpPr/>
            <p:nvPr/>
          </p:nvSpPr>
          <p:spPr>
            <a:xfrm rot="10800000">
              <a:off x="11732019" y="6349424"/>
              <a:ext cx="105148" cy="90645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725215" y="1205247"/>
              <a:ext cx="109441" cy="136109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91886" y="298624"/>
            <a:ext cx="1875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2. </a:t>
            </a:r>
            <a:r>
              <a:rPr lang="ko-KR" altLang="en-US" sz="32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조작법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E942201-2208-410A-17AE-75CC9EE99DB0}"/>
              </a:ext>
            </a:extLst>
          </p:cNvPr>
          <p:cNvSpPr txBox="1"/>
          <p:nvPr/>
        </p:nvSpPr>
        <p:spPr>
          <a:xfrm>
            <a:off x="3029510" y="1676566"/>
            <a:ext cx="205537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방향키</a:t>
            </a:r>
            <a:endParaRPr lang="en-US" altLang="ko-KR" sz="1600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endParaRPr lang="en-US" altLang="ko-KR" sz="1600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r>
              <a:rPr lang="en-US" altLang="ko-KR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LEFT : </a:t>
            </a:r>
            <a:r>
              <a:rPr lang="ko-KR" altLang="en-US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왼쪽 이동</a:t>
            </a:r>
            <a:endParaRPr lang="en-US" altLang="ko-KR" sz="1600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r>
              <a:rPr lang="en-US" altLang="ko-KR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RIGHT</a:t>
            </a:r>
            <a:r>
              <a:rPr lang="ko-KR" altLang="en-US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:</a:t>
            </a:r>
            <a:r>
              <a:rPr lang="ko-KR" altLang="en-US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오른쪽 이동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CC37A295-F640-CB88-BF3B-DAE553C99C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54" y="4006240"/>
            <a:ext cx="2116071" cy="211607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E9EE90B-AFBA-8D14-80A1-BAB939332B52}"/>
              </a:ext>
            </a:extLst>
          </p:cNvPr>
          <p:cNvSpPr txBox="1"/>
          <p:nvPr/>
        </p:nvSpPr>
        <p:spPr>
          <a:xfrm>
            <a:off x="3050754" y="3154907"/>
            <a:ext cx="110959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Z : </a:t>
            </a:r>
            <a:r>
              <a:rPr lang="ko-KR" altLang="en-US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빨간색</a:t>
            </a:r>
            <a:endParaRPr lang="en-US" altLang="ko-KR" sz="1600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r>
              <a:rPr lang="en-US" altLang="ko-KR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X : </a:t>
            </a:r>
            <a:r>
              <a:rPr lang="ko-KR" altLang="en-US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초록색</a:t>
            </a:r>
          </a:p>
          <a:p>
            <a:r>
              <a:rPr lang="en-US" altLang="ko-KR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 : </a:t>
            </a:r>
            <a:r>
              <a:rPr lang="ko-KR" altLang="en-US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파란색</a:t>
            </a:r>
          </a:p>
          <a:p>
            <a:endParaRPr lang="en-US" altLang="ko-KR" sz="1600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965FFD5-9EB3-93E0-B510-D12B503D94D7}"/>
              </a:ext>
            </a:extLst>
          </p:cNvPr>
          <p:cNvSpPr txBox="1"/>
          <p:nvPr/>
        </p:nvSpPr>
        <p:spPr>
          <a:xfrm>
            <a:off x="3050754" y="5326661"/>
            <a:ext cx="2299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1, 3 : </a:t>
            </a:r>
            <a:r>
              <a:rPr lang="ko-KR" altLang="en-US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카메라 시점 변경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2F3126B-B3B0-7D8D-F9CC-BCD03BAAF2A7}"/>
              </a:ext>
            </a:extLst>
          </p:cNvPr>
          <p:cNvSpPr txBox="1"/>
          <p:nvPr/>
        </p:nvSpPr>
        <p:spPr>
          <a:xfrm>
            <a:off x="3037750" y="4294694"/>
            <a:ext cx="2494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V : </a:t>
            </a:r>
            <a:r>
              <a:rPr lang="ko-KR" altLang="en-US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플레이어 사이즈 변경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FE21308-2F57-D591-ADF8-A4024C34DF1A}"/>
              </a:ext>
            </a:extLst>
          </p:cNvPr>
          <p:cNvSpPr txBox="1"/>
          <p:nvPr/>
        </p:nvSpPr>
        <p:spPr>
          <a:xfrm>
            <a:off x="8586410" y="4686215"/>
            <a:ext cx="26420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마우스 좌 클릭 </a:t>
            </a:r>
            <a:r>
              <a:rPr lang="en-US" altLang="ko-KR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: </a:t>
            </a:r>
            <a:r>
              <a:rPr lang="ko-KR" altLang="en-US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게임 시작</a:t>
            </a:r>
            <a:endParaRPr lang="en-US" altLang="ko-KR" sz="1600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F5C3FB-2CFD-67F1-1A00-DB933853B864}"/>
              </a:ext>
            </a:extLst>
          </p:cNvPr>
          <p:cNvSpPr txBox="1"/>
          <p:nvPr/>
        </p:nvSpPr>
        <p:spPr>
          <a:xfrm>
            <a:off x="8586410" y="1716519"/>
            <a:ext cx="17283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CTRL : </a:t>
            </a:r>
            <a:r>
              <a:rPr lang="ko-KR" altLang="en-US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전체 화면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F5C84B-C831-7213-012B-F56B8D55C272}"/>
              </a:ext>
            </a:extLst>
          </p:cNvPr>
          <p:cNvSpPr txBox="1"/>
          <p:nvPr/>
        </p:nvSpPr>
        <p:spPr>
          <a:xfrm>
            <a:off x="8586410" y="2946976"/>
            <a:ext cx="1614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ESC : </a:t>
            </a:r>
            <a:r>
              <a:rPr lang="ko-KR" altLang="en-US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게임 종료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AC9505D8-7983-1361-79CB-4414265EA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051" y="3243237"/>
            <a:ext cx="1629002" cy="53347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C668885-AA8E-35FC-B337-3FAE12B2F9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313" y="4181320"/>
            <a:ext cx="533474" cy="50489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1078697-39D7-CD9A-57DA-476949B1F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859" y="5202515"/>
            <a:ext cx="1590897" cy="504895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CFC8C7EF-E702-2CEB-C897-A1E97FF206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1092" y="1648670"/>
            <a:ext cx="819264" cy="562053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5DB7688D-1031-2BB3-FD61-C3B1BCA3A5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0850" y="2753784"/>
            <a:ext cx="731572" cy="731572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7F980599-D110-7DEC-1588-8EC0CA43B1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9858" y="1546663"/>
            <a:ext cx="1651533" cy="120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00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액자 5"/>
            <p:cNvSpPr/>
            <p:nvPr/>
          </p:nvSpPr>
          <p:spPr>
            <a:xfrm>
              <a:off x="0" y="0"/>
              <a:ext cx="12192000" cy="6858000"/>
            </a:xfrm>
            <a:prstGeom prst="frame">
              <a:avLst>
                <a:gd name="adj1" fmla="val 4065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91886" y="6578082"/>
              <a:ext cx="11588620" cy="6531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905861" y="410547"/>
              <a:ext cx="74646" cy="623284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282000" y="902810"/>
              <a:ext cx="11628000" cy="0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11656520" y="912458"/>
              <a:ext cx="0" cy="5698943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11342389" y="270785"/>
              <a:ext cx="0" cy="632025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23"/>
            <p:cNvGrpSpPr/>
            <p:nvPr/>
          </p:nvGrpSpPr>
          <p:grpSpPr>
            <a:xfrm>
              <a:off x="11513778" y="423405"/>
              <a:ext cx="229658" cy="250604"/>
              <a:chOff x="11513778" y="423405"/>
              <a:chExt cx="229658" cy="250604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1513778" y="423405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11610607" y="423405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타원 16"/>
              <p:cNvSpPr/>
              <p:nvPr/>
            </p:nvSpPr>
            <p:spPr>
              <a:xfrm>
                <a:off x="11707436" y="423405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타원 17"/>
              <p:cNvSpPr/>
              <p:nvPr/>
            </p:nvSpPr>
            <p:spPr>
              <a:xfrm>
                <a:off x="11513778" y="530707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11610607" y="530707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11707436" y="530707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11513778" y="638009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11610607" y="638009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11707436" y="638009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11729508" y="912458"/>
              <a:ext cx="105148" cy="90645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이등변 삼각형 25"/>
            <p:cNvSpPr/>
            <p:nvPr/>
          </p:nvSpPr>
          <p:spPr>
            <a:xfrm rot="10800000">
              <a:off x="11732019" y="6349424"/>
              <a:ext cx="105148" cy="90645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725215" y="1205247"/>
              <a:ext cx="109441" cy="136109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91886" y="298624"/>
            <a:ext cx="2258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3. </a:t>
            </a:r>
            <a:r>
              <a:rPr lang="ko-KR" altLang="en-US" sz="32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개발 환경</a:t>
            </a:r>
          </a:p>
        </p:txBody>
      </p:sp>
      <p:sp>
        <p:nvSpPr>
          <p:cNvPr id="5" name="사각형: 모서리가 접힌 도형 4"/>
          <p:cNvSpPr/>
          <p:nvPr/>
        </p:nvSpPr>
        <p:spPr>
          <a:xfrm>
            <a:off x="886038" y="2513751"/>
            <a:ext cx="2031942" cy="1988498"/>
          </a:xfrm>
          <a:prstGeom prst="foldedCorner">
            <a:avLst/>
          </a:prstGeom>
          <a:solidFill>
            <a:srgbClr val="D1D1D1"/>
          </a:solidFill>
          <a:ln w="28575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모서리가 접힌 도형 9"/>
          <p:cNvSpPr/>
          <p:nvPr/>
        </p:nvSpPr>
        <p:spPr>
          <a:xfrm>
            <a:off x="3657943" y="2513751"/>
            <a:ext cx="2031942" cy="1988498"/>
          </a:xfrm>
          <a:prstGeom prst="foldedCorner">
            <a:avLst/>
          </a:prstGeom>
          <a:solidFill>
            <a:srgbClr val="D1D1D1"/>
          </a:solidFill>
          <a:ln w="28575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모서리가 접힌 도형 11"/>
          <p:cNvSpPr/>
          <p:nvPr/>
        </p:nvSpPr>
        <p:spPr>
          <a:xfrm>
            <a:off x="6429848" y="2513751"/>
            <a:ext cx="2031942" cy="1988498"/>
          </a:xfrm>
          <a:prstGeom prst="foldedCorner">
            <a:avLst/>
          </a:prstGeom>
          <a:solidFill>
            <a:srgbClr val="D1D1D1"/>
          </a:solidFill>
          <a:ln w="28575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모서리가 접힌 도형 27"/>
          <p:cNvSpPr/>
          <p:nvPr/>
        </p:nvSpPr>
        <p:spPr>
          <a:xfrm>
            <a:off x="9201754" y="2513751"/>
            <a:ext cx="2031942" cy="1988498"/>
          </a:xfrm>
          <a:prstGeom prst="foldedCorner">
            <a:avLst/>
          </a:prstGeom>
          <a:solidFill>
            <a:srgbClr val="D1D1D1"/>
          </a:solidFill>
          <a:ln w="28575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Picture 6" descr="It’s finally here. Bicep is in Visual Studio!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429" b="83714" l="27679" r="73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44" t="15955" r="24136" b="11864"/>
          <a:stretch>
            <a:fillRect/>
          </a:stretch>
        </p:blipFill>
        <p:spPr bwMode="auto">
          <a:xfrm>
            <a:off x="1283736" y="2877978"/>
            <a:ext cx="1393172" cy="129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9580" y1="47899" x2="49580" y2="47899"/>
                        <a14:foregroundMark x1="37815" y1="97479" x2="40336" y2="87395"/>
                        <a14:foregroundMark x1="40336" y1="87395" x2="40336" y2="87395"/>
                        <a14:foregroundMark x1="39496" y1="87395" x2="19328" y2="78992"/>
                        <a14:foregroundMark x1="19328" y1="78992" x2="19328" y2="78992"/>
                        <a14:foregroundMark x1="39496" y1="89076" x2="45378" y2="97479"/>
                        <a14:foregroundMark x1="43697" y1="97479" x2="61345" y2="97479"/>
                        <a14:foregroundMark x1="61345" y1="97479" x2="59664" y2="76471"/>
                        <a14:foregroundMark x1="58824" y1="72269" x2="78992" y2="63866"/>
                        <a14:foregroundMark x1="78992" y1="63866" x2="80672" y2="42857"/>
                        <a14:foregroundMark x1="80672" y1="42857" x2="77311" y2="23529"/>
                        <a14:foregroundMark x1="76471" y1="23529" x2="62185" y2="28571"/>
                        <a14:foregroundMark x1="61345" y1="28571" x2="55462" y2="25210"/>
                        <a14:foregroundMark x1="55462" y1="25210" x2="37815" y2="28571"/>
                        <a14:foregroundMark x1="37815" y1="28571" x2="26050" y2="22689"/>
                        <a14:foregroundMark x1="26050" y1="22689" x2="26050" y2="226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154" y="2960233"/>
            <a:ext cx="11334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nity Technologies Korea - 유니티 코리아 | Seoul">
            <a:extLst>
              <a:ext uri="{FF2B5EF4-FFF2-40B4-BE49-F238E27FC236}">
                <a16:creationId xmlns:a16="http://schemas.microsoft.com/office/drawing/2014/main" id="{883C11FB-68CC-E58A-4157-64B912E8A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825" y="2860222"/>
            <a:ext cx="1228918" cy="122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penGL - 나무위키">
            <a:extLst>
              <a:ext uri="{FF2B5EF4-FFF2-40B4-BE49-F238E27FC236}">
                <a16:creationId xmlns:a16="http://schemas.microsoft.com/office/drawing/2014/main" id="{70E429A1-AF82-B346-C0E6-49FDAA922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263" y="3131781"/>
            <a:ext cx="166211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액자 5"/>
            <p:cNvSpPr/>
            <p:nvPr/>
          </p:nvSpPr>
          <p:spPr>
            <a:xfrm>
              <a:off x="0" y="0"/>
              <a:ext cx="12192000" cy="6858000"/>
            </a:xfrm>
            <a:prstGeom prst="frame">
              <a:avLst>
                <a:gd name="adj1" fmla="val 4065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91886" y="6578082"/>
              <a:ext cx="11588620" cy="6531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905861" y="410547"/>
              <a:ext cx="74646" cy="623284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282000" y="902810"/>
              <a:ext cx="11628000" cy="0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11656520" y="912458"/>
              <a:ext cx="0" cy="5698943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11342389" y="270785"/>
              <a:ext cx="0" cy="632025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23"/>
            <p:cNvGrpSpPr/>
            <p:nvPr/>
          </p:nvGrpSpPr>
          <p:grpSpPr>
            <a:xfrm>
              <a:off x="11513778" y="423405"/>
              <a:ext cx="229658" cy="250604"/>
              <a:chOff x="11513778" y="423405"/>
              <a:chExt cx="229658" cy="250604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1513778" y="423405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11610607" y="423405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타원 16"/>
              <p:cNvSpPr/>
              <p:nvPr/>
            </p:nvSpPr>
            <p:spPr>
              <a:xfrm>
                <a:off x="11707436" y="423405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타원 17"/>
              <p:cNvSpPr/>
              <p:nvPr/>
            </p:nvSpPr>
            <p:spPr>
              <a:xfrm>
                <a:off x="11513778" y="530707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11610607" y="530707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11707436" y="530707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11513778" y="638009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11610607" y="638009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11707436" y="638009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11729508" y="912458"/>
              <a:ext cx="105148" cy="90645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이등변 삼각형 25"/>
            <p:cNvSpPr/>
            <p:nvPr/>
          </p:nvSpPr>
          <p:spPr>
            <a:xfrm rot="10800000">
              <a:off x="11732019" y="6349424"/>
              <a:ext cx="105148" cy="90645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725215" y="1205247"/>
              <a:ext cx="109441" cy="136109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91886" y="298624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4. </a:t>
            </a:r>
            <a:r>
              <a:rPr lang="ko-KR" altLang="en-US" sz="32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개발 일정</a:t>
            </a:r>
          </a:p>
        </p:txBody>
      </p:sp>
      <p:graphicFrame>
        <p:nvGraphicFramePr>
          <p:cNvPr id="3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571667"/>
              </p:ext>
            </p:extLst>
          </p:nvPr>
        </p:nvGraphicFramePr>
        <p:xfrm>
          <a:off x="659625" y="1578898"/>
          <a:ext cx="10617205" cy="4770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4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5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50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50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50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50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308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9F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11/15~11/25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29F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11/26~11/28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11/29~11/30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12/1~3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12/4~12/5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39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프레임워크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1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471447"/>
                  </a:ext>
                </a:extLst>
              </a:tr>
              <a:tr h="360771"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플레이어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생성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색 변경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사이즈 변경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1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605">
                <a:tc vMerge="1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클라이언트 다같이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9F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obj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파일 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29F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142"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카메라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생성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초기화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1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1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1960">
                <a:tc vMerge="1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김선아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클라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9F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시점 변경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3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UI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a typeface="Noto Sans CJK KR Regular" panose="020B0500000000000000" pitchFamily="34" charset="-127"/>
                        </a:rPr>
                        <a:t>시작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ea typeface="Noto Sans CJK KR Regular" panose="020B0500000000000000" pitchFamily="34" charset="-127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a typeface="Noto Sans CJK KR Regular" panose="020B0500000000000000" pitchFamily="34" charset="-127"/>
                        </a:rPr>
                        <a:t>종료 화면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ea typeface="Noto Sans CJK KR Regular" panose="020B0500000000000000" pitchFamily="34" charset="-127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a typeface="Noto Sans CJK KR Regular" panose="020B0500000000000000" pitchFamily="34" charset="-127"/>
                        </a:rPr>
                        <a:t>체력 바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19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이펙트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블렌딩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조명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사운드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78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스테이지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1,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2,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3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라운드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1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4666"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a typeface="Noto Sans CJK KR Regular" panose="020B0500000000000000" pitchFamily="34" charset="-127"/>
                        </a:rPr>
                        <a:t>바닥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ea typeface="Noto Sans CJK KR Regular" panose="020B0500000000000000" pitchFamily="34" charset="-127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a typeface="Noto Sans CJK KR Regular" panose="020B0500000000000000" pitchFamily="34" charset="-127"/>
                        </a:rPr>
                        <a:t>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1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2954">
                <a:tc vMerge="1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서버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29F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9F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9F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obj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파일 로드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113901"/>
                  </a:ext>
                </a:extLst>
              </a:tr>
              <a:tr h="39737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충돌 처리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068484"/>
                  </a:ext>
                </a:extLst>
              </a:tr>
              <a:tr h="308928"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최종 테스트 및 디버깅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B1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968267"/>
                  </a:ext>
                </a:extLst>
              </a:tr>
              <a:tr h="2331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4892580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227092" y="1073138"/>
            <a:ext cx="874800" cy="259200"/>
          </a:xfrm>
          <a:prstGeom prst="rect">
            <a:avLst/>
          </a:prstGeom>
          <a:solidFill>
            <a:srgbClr val="EDB1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440525" y="1082138"/>
            <a:ext cx="874800" cy="241200"/>
          </a:xfrm>
          <a:prstGeom prst="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384019" y="1037502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윤은지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929D18-F336-6078-1DD9-C8C518CECC2F}"/>
              </a:ext>
            </a:extLst>
          </p:cNvPr>
          <p:cNvSpPr txBox="1"/>
          <p:nvPr/>
        </p:nvSpPr>
        <p:spPr>
          <a:xfrm>
            <a:off x="8140089" y="104366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조성원</a:t>
            </a:r>
          </a:p>
        </p:txBody>
      </p:sp>
    </p:spTree>
    <p:extLst>
      <p:ext uri="{BB962C8B-B14F-4D97-AF65-F5344CB8AC3E}">
        <p14:creationId xmlns:p14="http://schemas.microsoft.com/office/powerpoint/2010/main" val="3483972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액자 5"/>
            <p:cNvSpPr/>
            <p:nvPr/>
          </p:nvSpPr>
          <p:spPr>
            <a:xfrm>
              <a:off x="0" y="0"/>
              <a:ext cx="12192000" cy="6858000"/>
            </a:xfrm>
            <a:prstGeom prst="frame">
              <a:avLst>
                <a:gd name="adj1" fmla="val 4065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91886" y="6578082"/>
              <a:ext cx="11588620" cy="6531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905861" y="410547"/>
              <a:ext cx="74646" cy="623284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282000" y="902810"/>
              <a:ext cx="11628000" cy="0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11656520" y="912458"/>
              <a:ext cx="0" cy="5698943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11342389" y="270785"/>
              <a:ext cx="0" cy="632025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23"/>
            <p:cNvGrpSpPr/>
            <p:nvPr/>
          </p:nvGrpSpPr>
          <p:grpSpPr>
            <a:xfrm>
              <a:off x="11513778" y="423405"/>
              <a:ext cx="229658" cy="250604"/>
              <a:chOff x="11513778" y="423405"/>
              <a:chExt cx="229658" cy="250604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1513778" y="423405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11610607" y="423405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타원 16"/>
              <p:cNvSpPr/>
              <p:nvPr/>
            </p:nvSpPr>
            <p:spPr>
              <a:xfrm>
                <a:off x="11707436" y="423405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타원 17"/>
              <p:cNvSpPr/>
              <p:nvPr/>
            </p:nvSpPr>
            <p:spPr>
              <a:xfrm>
                <a:off x="11513778" y="530707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11610607" y="530707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11707436" y="530707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11513778" y="638009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11610607" y="638009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11707436" y="638009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11729508" y="912458"/>
              <a:ext cx="105148" cy="90645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이등변 삼각형 25"/>
            <p:cNvSpPr/>
            <p:nvPr/>
          </p:nvSpPr>
          <p:spPr>
            <a:xfrm rot="10800000">
              <a:off x="11732019" y="6349424"/>
              <a:ext cx="105148" cy="90645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725215" y="1205247"/>
              <a:ext cx="109441" cy="136109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91886" y="298624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5. </a:t>
            </a:r>
            <a:r>
              <a:rPr lang="ko-KR" altLang="en-US" sz="32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구현 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FD14AF-2E86-7B0B-4E7E-EE84C79487AF}"/>
              </a:ext>
            </a:extLst>
          </p:cNvPr>
          <p:cNvSpPr txBox="1"/>
          <p:nvPr/>
        </p:nvSpPr>
        <p:spPr>
          <a:xfrm>
            <a:off x="2650838" y="327936"/>
            <a:ext cx="2258952" cy="510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- 1.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플레이어 </a:t>
            </a:r>
            <a:endParaRPr lang="en-US" altLang="ko-KR" sz="1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D467F7A-3FB1-D401-302F-CDBE63C85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412" y="1239632"/>
            <a:ext cx="2515435" cy="245783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F8D9D249-DA77-105F-77E4-60E02CB8D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94" y="1251839"/>
            <a:ext cx="2515435" cy="246737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DD3406F1-A30B-EB02-5351-5341739C6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8978" y="1247404"/>
            <a:ext cx="2462335" cy="247180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30E06CD3-DF6B-0849-F467-7BB73DBAE2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6805" y="1247403"/>
            <a:ext cx="2460375" cy="2457225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10A0F7C8-D6EB-F87F-2728-B7F3197E433A}"/>
              </a:ext>
            </a:extLst>
          </p:cNvPr>
          <p:cNvSpPr/>
          <p:nvPr/>
        </p:nvSpPr>
        <p:spPr>
          <a:xfrm>
            <a:off x="617894" y="4582503"/>
            <a:ext cx="10311607" cy="102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82AB3F-68A4-96C8-057D-C55EBECB13C2}"/>
              </a:ext>
            </a:extLst>
          </p:cNvPr>
          <p:cNvSpPr txBox="1"/>
          <p:nvPr/>
        </p:nvSpPr>
        <p:spPr>
          <a:xfrm>
            <a:off x="653592" y="4691130"/>
            <a:ext cx="10702509" cy="5677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플레이어의 색깔을 빨강</a:t>
            </a: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초록</a:t>
            </a: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파랑으로 변경이 가능하고 플레이어 크기를 변경할 수 있게 함</a:t>
            </a: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6624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액자 5"/>
            <p:cNvSpPr/>
            <p:nvPr/>
          </p:nvSpPr>
          <p:spPr>
            <a:xfrm>
              <a:off x="0" y="0"/>
              <a:ext cx="12192000" cy="6858000"/>
            </a:xfrm>
            <a:prstGeom prst="frame">
              <a:avLst>
                <a:gd name="adj1" fmla="val 4065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91886" y="6578082"/>
              <a:ext cx="11588620" cy="6531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905861" y="410547"/>
              <a:ext cx="74646" cy="623284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282000" y="902810"/>
              <a:ext cx="11628000" cy="0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11656520" y="912458"/>
              <a:ext cx="0" cy="5698943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11342389" y="270785"/>
              <a:ext cx="0" cy="632025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23"/>
            <p:cNvGrpSpPr/>
            <p:nvPr/>
          </p:nvGrpSpPr>
          <p:grpSpPr>
            <a:xfrm>
              <a:off x="11513778" y="423405"/>
              <a:ext cx="229658" cy="250604"/>
              <a:chOff x="11513778" y="423405"/>
              <a:chExt cx="229658" cy="250604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1513778" y="423405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11610607" y="423405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타원 16"/>
              <p:cNvSpPr/>
              <p:nvPr/>
            </p:nvSpPr>
            <p:spPr>
              <a:xfrm>
                <a:off x="11707436" y="423405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타원 17"/>
              <p:cNvSpPr/>
              <p:nvPr/>
            </p:nvSpPr>
            <p:spPr>
              <a:xfrm>
                <a:off x="11513778" y="530707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11610607" y="530707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11707436" y="530707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11513778" y="638009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11610607" y="638009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11707436" y="638009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11729508" y="912458"/>
              <a:ext cx="105148" cy="90645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이등변 삼각형 25"/>
            <p:cNvSpPr/>
            <p:nvPr/>
          </p:nvSpPr>
          <p:spPr>
            <a:xfrm rot="10800000">
              <a:off x="11732019" y="6349424"/>
              <a:ext cx="105148" cy="90645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725215" y="1205247"/>
              <a:ext cx="109441" cy="136109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91886" y="298624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5. </a:t>
            </a:r>
            <a:r>
              <a:rPr lang="ko-KR" altLang="en-US" sz="32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구현 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FD14AF-2E86-7B0B-4E7E-EE84C79487AF}"/>
              </a:ext>
            </a:extLst>
          </p:cNvPr>
          <p:cNvSpPr txBox="1"/>
          <p:nvPr/>
        </p:nvSpPr>
        <p:spPr>
          <a:xfrm>
            <a:off x="2650838" y="327936"/>
            <a:ext cx="2258952" cy="510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- 2.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스테이지 </a:t>
            </a:r>
            <a:endParaRPr lang="en-US" altLang="ko-KR" sz="1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A3D0E64-73B6-822E-9B38-103F3825E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487" y="1501017"/>
            <a:ext cx="3254888" cy="326739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9B9773F-D31E-E2D7-F872-96BD11E85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2811" y="1501018"/>
            <a:ext cx="3327624" cy="325892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5F12FDF-5747-C01C-C154-1434DF764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479" y="1479079"/>
            <a:ext cx="3327626" cy="3289329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03929B0B-7840-2FF7-3D75-061321269154}"/>
              </a:ext>
            </a:extLst>
          </p:cNvPr>
          <p:cNvSpPr/>
          <p:nvPr/>
        </p:nvSpPr>
        <p:spPr>
          <a:xfrm>
            <a:off x="601676" y="5055271"/>
            <a:ext cx="10311607" cy="102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94606B5-85AC-F700-A39E-0FAB6D771DA7}"/>
              </a:ext>
            </a:extLst>
          </p:cNvPr>
          <p:cNvSpPr txBox="1"/>
          <p:nvPr/>
        </p:nvSpPr>
        <p:spPr>
          <a:xfrm>
            <a:off x="639880" y="5179032"/>
            <a:ext cx="10702509" cy="5677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1, 2, 3 </a:t>
            </a:r>
            <a:r>
              <a:rPr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라운드 진행에 따라 다른 블록이 나오고 각 라운드에 맞는 규칙에 따라 블록을 피해야 함</a:t>
            </a: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7757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액자 5"/>
            <p:cNvSpPr/>
            <p:nvPr/>
          </p:nvSpPr>
          <p:spPr>
            <a:xfrm>
              <a:off x="0" y="0"/>
              <a:ext cx="12192000" cy="6858000"/>
            </a:xfrm>
            <a:prstGeom prst="frame">
              <a:avLst>
                <a:gd name="adj1" fmla="val 4065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91886" y="6578082"/>
              <a:ext cx="11588620" cy="6531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905861" y="410547"/>
              <a:ext cx="74646" cy="623284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282000" y="902810"/>
              <a:ext cx="11628000" cy="0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11656520" y="912458"/>
              <a:ext cx="0" cy="5698943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11342389" y="270785"/>
              <a:ext cx="0" cy="632025"/>
            </a:xfrm>
            <a:prstGeom prst="line">
              <a:avLst/>
            </a:prstGeom>
            <a:ln w="158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23"/>
            <p:cNvGrpSpPr/>
            <p:nvPr/>
          </p:nvGrpSpPr>
          <p:grpSpPr>
            <a:xfrm>
              <a:off x="11513778" y="423405"/>
              <a:ext cx="229658" cy="250604"/>
              <a:chOff x="11513778" y="423405"/>
              <a:chExt cx="229658" cy="250604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1513778" y="423405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11610607" y="423405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타원 16"/>
              <p:cNvSpPr/>
              <p:nvPr/>
            </p:nvSpPr>
            <p:spPr>
              <a:xfrm>
                <a:off x="11707436" y="423405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타원 17"/>
              <p:cNvSpPr/>
              <p:nvPr/>
            </p:nvSpPr>
            <p:spPr>
              <a:xfrm>
                <a:off x="11513778" y="530707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11610607" y="530707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11707436" y="530707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11513778" y="638009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11610607" y="638009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11707436" y="638009"/>
                <a:ext cx="36000" cy="360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11729508" y="912458"/>
              <a:ext cx="105148" cy="90645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이등변 삼각형 25"/>
            <p:cNvSpPr/>
            <p:nvPr/>
          </p:nvSpPr>
          <p:spPr>
            <a:xfrm rot="10800000">
              <a:off x="11732019" y="6349424"/>
              <a:ext cx="105148" cy="90645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725215" y="1205247"/>
              <a:ext cx="109441" cy="136109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91886" y="298624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5. </a:t>
            </a:r>
            <a:r>
              <a:rPr lang="ko-KR" altLang="en-US" sz="32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구현 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FD14AF-2E86-7B0B-4E7E-EE84C79487AF}"/>
              </a:ext>
            </a:extLst>
          </p:cNvPr>
          <p:cNvSpPr txBox="1"/>
          <p:nvPr/>
        </p:nvSpPr>
        <p:spPr>
          <a:xfrm>
            <a:off x="2650838" y="327936"/>
            <a:ext cx="2258952" cy="510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- 3.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카메라 </a:t>
            </a:r>
            <a:endParaRPr lang="en-US" altLang="ko-KR" sz="1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0AFF1E-684D-0B9A-ACDF-36938DA31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56" y="1281994"/>
            <a:ext cx="3133923" cy="306963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39A3157-B7FF-E7A0-A5B0-6C99E123C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735" y="1281994"/>
            <a:ext cx="3077556" cy="3069634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86A5192C-CA8F-98BB-4FF3-C95DD9E42B8E}"/>
              </a:ext>
            </a:extLst>
          </p:cNvPr>
          <p:cNvSpPr/>
          <p:nvPr/>
        </p:nvSpPr>
        <p:spPr>
          <a:xfrm>
            <a:off x="662156" y="4850326"/>
            <a:ext cx="10311607" cy="102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E1822B-729B-490E-F1E5-E5D53E09F28C}"/>
              </a:ext>
            </a:extLst>
          </p:cNvPr>
          <p:cNvSpPr txBox="1"/>
          <p:nvPr/>
        </p:nvSpPr>
        <p:spPr>
          <a:xfrm>
            <a:off x="797619" y="5008286"/>
            <a:ext cx="10702509" cy="5677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카메라의 </a:t>
            </a: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1, 3</a:t>
            </a:r>
            <a:r>
              <a:rPr lang="ko-KR" altLang="en-US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인칭 시점을 변경할 수 있게 함</a:t>
            </a: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2192965"/>
      </p:ext>
    </p:extLst>
  </p:cSld>
  <p:clrMapOvr>
    <a:masterClrMapping/>
  </p:clrMapOvr>
</p:sld>
</file>

<file path=ppt/theme/theme1.xml><?xml version="1.0" encoding="utf-8"?>
<a:theme xmlns:a="http://schemas.openxmlformats.org/drawingml/2006/main" name="3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</TotalTime>
  <Words>278</Words>
  <Application>Microsoft Office PowerPoint</Application>
  <PresentationFormat>와이드스크린</PresentationFormat>
  <Paragraphs>83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Noto Sans CJK KR Bold</vt:lpstr>
      <vt:lpstr>Noto Sans CJK KR Light</vt:lpstr>
      <vt:lpstr>Noto Sans CJK KR Regular</vt:lpstr>
      <vt:lpstr>Noto Sans KR Medium</vt:lpstr>
      <vt:lpstr>둥근모꼴</vt:lpstr>
      <vt:lpstr>맑은 고딕</vt:lpstr>
      <vt:lpstr>Arial</vt:lpstr>
      <vt:lpstr>Calibri</vt:lpstr>
      <vt:lpstr>31_Office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은지 윤</cp:lastModifiedBy>
  <cp:revision>64</cp:revision>
  <dcterms:created xsi:type="dcterms:W3CDTF">2021-12-13T03:15:00Z</dcterms:created>
  <dcterms:modified xsi:type="dcterms:W3CDTF">2023-12-14T13:41:24Z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F26A43BAD5ED409484EE8F5F9FA8CFD8</vt:lpwstr>
  </property>
  <property fmtid="{D5CDD505-2E9C-101B-9397-08002B2CF9AE}" pid="3" name="KSOProductBuildVer">
    <vt:lpwstr>1033-11.2.0.11417</vt:lpwstr>
  </property>
</Properties>
</file>